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69F0B-6C1A-4AE5-9965-CE5E33BA43AA}" v="8" dt="2020-04-14T01:52:34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y Bores" userId="111a21c1-1a7b-48db-988b-a958e35b0af9" providerId="ADAL" clId="{DD969F0B-6C1A-4AE5-9965-CE5E33BA43AA}"/>
    <pc:docChg chg="custSel addSld modSld">
      <pc:chgData name="Candy Bores" userId="111a21c1-1a7b-48db-988b-a958e35b0af9" providerId="ADAL" clId="{DD969F0B-6C1A-4AE5-9965-CE5E33BA43AA}" dt="2020-04-14T01:53:34.309" v="665" actId="14100"/>
      <pc:docMkLst>
        <pc:docMk/>
      </pc:docMkLst>
      <pc:sldChg chg="addSp delSp modSp">
        <pc:chgData name="Candy Bores" userId="111a21c1-1a7b-48db-988b-a958e35b0af9" providerId="ADAL" clId="{DD969F0B-6C1A-4AE5-9965-CE5E33BA43AA}" dt="2020-04-14T01:46:03.918" v="5"/>
        <pc:sldMkLst>
          <pc:docMk/>
          <pc:sldMk cId="2708314042" sldId="257"/>
        </pc:sldMkLst>
        <pc:picChg chg="add del mod">
          <ac:chgData name="Candy Bores" userId="111a21c1-1a7b-48db-988b-a958e35b0af9" providerId="ADAL" clId="{DD969F0B-6C1A-4AE5-9965-CE5E33BA43AA}" dt="2020-04-14T01:46:03.918" v="5"/>
          <ac:picMkLst>
            <pc:docMk/>
            <pc:sldMk cId="2708314042" sldId="257"/>
            <ac:picMk id="4" creationId="{045BBC80-4B47-4626-87D0-9507C88404EB}"/>
          </ac:picMkLst>
        </pc:picChg>
      </pc:sldChg>
      <pc:sldChg chg="addSp delSp modSp add">
        <pc:chgData name="Candy Bores" userId="111a21c1-1a7b-48db-988b-a958e35b0af9" providerId="ADAL" clId="{DD969F0B-6C1A-4AE5-9965-CE5E33BA43AA}" dt="2020-04-14T01:53:34.309" v="665" actId="14100"/>
        <pc:sldMkLst>
          <pc:docMk/>
          <pc:sldMk cId="1923199507" sldId="258"/>
        </pc:sldMkLst>
        <pc:spChg chg="add del mod">
          <ac:chgData name="Candy Bores" userId="111a21c1-1a7b-48db-988b-a958e35b0af9" providerId="ADAL" clId="{DD969F0B-6C1A-4AE5-9965-CE5E33BA43AA}" dt="2020-04-14T01:46:27.901" v="10"/>
          <ac:spMkLst>
            <pc:docMk/>
            <pc:sldMk cId="1923199507" sldId="258"/>
            <ac:spMk id="3" creationId="{A0D12E3D-98D6-4318-96D4-8255ADF4C431}"/>
          </ac:spMkLst>
        </pc:spChg>
        <pc:spChg chg="add mod">
          <ac:chgData name="Candy Bores" userId="111a21c1-1a7b-48db-988b-a958e35b0af9" providerId="ADAL" clId="{DD969F0B-6C1A-4AE5-9965-CE5E33BA43AA}" dt="2020-04-14T01:50:58.831" v="640" actId="14100"/>
          <ac:spMkLst>
            <pc:docMk/>
            <pc:sldMk cId="1923199507" sldId="258"/>
            <ac:spMk id="4" creationId="{450BBE70-288F-49AF-9407-B0F67980AB87}"/>
          </ac:spMkLst>
        </pc:spChg>
        <pc:picChg chg="add mod">
          <ac:chgData name="Candy Bores" userId="111a21c1-1a7b-48db-988b-a958e35b0af9" providerId="ADAL" clId="{DD969F0B-6C1A-4AE5-9965-CE5E33BA43AA}" dt="2020-04-14T01:51:14.574" v="641" actId="1076"/>
          <ac:picMkLst>
            <pc:docMk/>
            <pc:sldMk cId="1923199507" sldId="258"/>
            <ac:picMk id="2" creationId="{6C064D4D-A922-453F-B66B-D88DF85AB98B}"/>
          </ac:picMkLst>
        </pc:picChg>
        <pc:cxnChg chg="add mod">
          <ac:chgData name="Candy Bores" userId="111a21c1-1a7b-48db-988b-a958e35b0af9" providerId="ADAL" clId="{DD969F0B-6C1A-4AE5-9965-CE5E33BA43AA}" dt="2020-04-14T01:52:17.596" v="652" actId="14100"/>
          <ac:cxnSpMkLst>
            <pc:docMk/>
            <pc:sldMk cId="1923199507" sldId="258"/>
            <ac:cxnSpMk id="6" creationId="{762B5F2E-23B1-49D9-8981-65E3B82059A1}"/>
          </ac:cxnSpMkLst>
        </pc:cxnChg>
        <pc:cxnChg chg="add mod">
          <ac:chgData name="Candy Bores" userId="111a21c1-1a7b-48db-988b-a958e35b0af9" providerId="ADAL" clId="{DD969F0B-6C1A-4AE5-9965-CE5E33BA43AA}" dt="2020-04-14T01:53:34.309" v="665" actId="14100"/>
          <ac:cxnSpMkLst>
            <pc:docMk/>
            <pc:sldMk cId="1923199507" sldId="258"/>
            <ac:cxnSpMk id="9" creationId="{5725577A-CB2F-4122-A686-7A3B9B2CB10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5034-B391-45B4-8EF2-041064660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Hosting</a:t>
            </a:r>
            <a:br>
              <a:rPr lang="en-US" dirty="0"/>
            </a:br>
            <a:r>
              <a:rPr lang="en-US" dirty="0"/>
              <a:t>Zoom session</a:t>
            </a:r>
          </a:p>
        </p:txBody>
      </p:sp>
    </p:spTree>
    <p:extLst>
      <p:ext uri="{BB962C8B-B14F-4D97-AF65-F5344CB8AC3E}">
        <p14:creationId xmlns:p14="http://schemas.microsoft.com/office/powerpoint/2010/main" val="1429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CD85E-1D53-4223-AE02-CFFC5737FC1C}"/>
              </a:ext>
            </a:extLst>
          </p:cNvPr>
          <p:cNvSpPr txBox="1"/>
          <p:nvPr/>
        </p:nvSpPr>
        <p:spPr>
          <a:xfrm>
            <a:off x="890546" y="63611"/>
            <a:ext cx="109409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sent the invite you will be the host</a:t>
            </a:r>
          </a:p>
          <a:p>
            <a:r>
              <a:rPr lang="en-US" dirty="0"/>
              <a:t>	when you rejoin at the bottom of the screen it will say If you are the host log on</a:t>
            </a:r>
          </a:p>
          <a:p>
            <a:r>
              <a:rPr lang="en-US" dirty="0"/>
              <a:t>	</a:t>
            </a:r>
          </a:p>
          <a:p>
            <a:pPr lvl="0"/>
            <a:r>
              <a:rPr lang="en-US" dirty="0"/>
              <a:t>You have to start the meeting to allow others in</a:t>
            </a:r>
          </a:p>
          <a:p>
            <a:pPr lvl="0"/>
            <a:r>
              <a:rPr lang="en-US" dirty="0"/>
              <a:t>	Once logged in you connect and start the meeting waiting for others to join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have to admit them as they enter from the waiting room</a:t>
            </a:r>
          </a:p>
          <a:p>
            <a:pPr lvl="0"/>
            <a:r>
              <a:rPr lang="en-US" dirty="0"/>
              <a:t>	Due to new security a password and waiting room is not automatic for each meeting</a:t>
            </a:r>
          </a:p>
          <a:p>
            <a:pPr lvl="0"/>
            <a:r>
              <a:rPr lang="en-US" dirty="0"/>
              <a:t>	As people join you will get a prompt and need to click ADMIT to allow them in your meeting.</a:t>
            </a:r>
          </a:p>
          <a:p>
            <a:pPr lvl="0"/>
            <a:r>
              <a:rPr lang="en-US" dirty="0"/>
              <a:t>	If you lock once you start no one else can be admitted, if you do not lock people joining at anytime will 	cause 	the ADMIT to display , your choice to allow them or not.   At the end of your meeting if you want a 	small 	discussion you can move people to the waiting room by right </a:t>
            </a:r>
            <a:r>
              <a:rPr lang="en-US" dirty="0" err="1"/>
              <a:t>clickin</a:t>
            </a:r>
            <a:r>
              <a:rPr lang="en-US" dirty="0"/>
              <a:t> on their name under manage participants.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have to allow others to share their screen, if you are the host and start the meeting, next to the Screen share click the ^ symbol and choose to let others/multiple people to share otherwise you are the only person that can share.  In most cases with you and a student there is no reason to give control to a student.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have access to control muting and video if there is too much noise</a:t>
            </a:r>
          </a:p>
          <a:p>
            <a:pPr lvl="0"/>
            <a:r>
              <a:rPr lang="en-US" dirty="0"/>
              <a:t>	By clicking on manage participants you can see all the participants and can mute if there is back ground noise</a:t>
            </a:r>
          </a:p>
          <a:p>
            <a:pPr lvl="0"/>
            <a:r>
              <a:rPr lang="en-US" dirty="0"/>
              <a:t>	The microphone will show color when it is being used by clicking on it you mute and unmute the participant.</a:t>
            </a:r>
          </a:p>
          <a:p>
            <a:pPr lvl="0"/>
            <a:r>
              <a:rPr lang="en-US" dirty="0"/>
              <a:t>	You can also mute all – if you are not the speaker when you do this you will mute the speaker as well be 	prepared to unmute them asap</a:t>
            </a:r>
          </a:p>
          <a:p>
            <a:pPr lvl="0"/>
            <a:r>
              <a:rPr lang="en-US" dirty="0"/>
              <a:t>	Same you can stop or ask someone to start their video by clicking the camera</a:t>
            </a:r>
          </a:p>
        </p:txBody>
      </p:sp>
    </p:spTree>
    <p:extLst>
      <p:ext uri="{BB962C8B-B14F-4D97-AF65-F5344CB8AC3E}">
        <p14:creationId xmlns:p14="http://schemas.microsoft.com/office/powerpoint/2010/main" val="270831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64D4D-A922-453F-B66B-D88DF85A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68" y="1581992"/>
            <a:ext cx="7452840" cy="5583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BBE70-288F-49AF-9407-B0F67980AB87}"/>
              </a:ext>
            </a:extLst>
          </p:cNvPr>
          <p:cNvSpPr txBox="1"/>
          <p:nvPr/>
        </p:nvSpPr>
        <p:spPr>
          <a:xfrm>
            <a:off x="1082702" y="270344"/>
            <a:ext cx="10478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an example of a shared screen with the whiteboard displayed that has a text welcome message.</a:t>
            </a:r>
          </a:p>
          <a:p>
            <a:r>
              <a:rPr lang="en-US" dirty="0"/>
              <a:t>Participants that have joined are shown and are muted</a:t>
            </a:r>
          </a:p>
          <a:p>
            <a:r>
              <a:rPr lang="en-US" dirty="0"/>
              <a:t>Shared screen is displayed on my user – that indicates that many are allowed and it will show who is sharing</a:t>
            </a:r>
          </a:p>
          <a:p>
            <a:r>
              <a:rPr lang="en-US" dirty="0"/>
              <a:t>Also was sharing background music while waiting for people to join</a:t>
            </a:r>
          </a:p>
          <a:p>
            <a:r>
              <a:rPr lang="en-US" dirty="0"/>
              <a:t>With a Chat box open if </a:t>
            </a:r>
          </a:p>
          <a:p>
            <a:r>
              <a:rPr lang="en-US" dirty="0"/>
              <a:t>Anyone had a question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2B5F2E-23B1-49D9-8981-65E3B82059A1}"/>
              </a:ext>
            </a:extLst>
          </p:cNvPr>
          <p:cNvCxnSpPr>
            <a:cxnSpLocks/>
          </p:cNvCxnSpPr>
          <p:nvPr/>
        </p:nvCxnSpPr>
        <p:spPr>
          <a:xfrm>
            <a:off x="3261674" y="1904214"/>
            <a:ext cx="6319648" cy="122860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25577A-CB2F-4122-A686-7A3B9B2CB10B}"/>
              </a:ext>
            </a:extLst>
          </p:cNvPr>
          <p:cNvCxnSpPr>
            <a:cxnSpLocks/>
          </p:cNvCxnSpPr>
          <p:nvPr/>
        </p:nvCxnSpPr>
        <p:spPr>
          <a:xfrm>
            <a:off x="6240544" y="725203"/>
            <a:ext cx="3007151" cy="356399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950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633EA3EB06F4590B1CFD781A71A35" ma:contentTypeVersion="24" ma:contentTypeDescription="Create a new document." ma:contentTypeScope="" ma:versionID="92fa34aab69dde39c786f1dce0509fb3">
  <xsd:schema xmlns:xsd="http://www.w3.org/2001/XMLSchema" xmlns:xs="http://www.w3.org/2001/XMLSchema" xmlns:p="http://schemas.microsoft.com/office/2006/metadata/properties" xmlns:ns3="e789afe0-6d19-48af-a67f-2cbc34e091d7" xmlns:ns4="8ab16231-ad14-4c0d-b677-b22edebade66" targetNamespace="http://schemas.microsoft.com/office/2006/metadata/properties" ma:root="true" ma:fieldsID="2b2f7fdd6ddf2a233b8c3df3203004c0" ns3:_="" ns4:_="">
    <xsd:import namespace="e789afe0-6d19-48af-a67f-2cbc34e091d7"/>
    <xsd:import namespace="8ab16231-ad14-4c0d-b677-b22edebade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9afe0-6d19-48af-a67f-2cbc34e091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16231-ad14-4c0d-b677-b22edebade6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ab16231-ad14-4c0d-b677-b22edebade66" xsi:nil="true"/>
    <Teachers xmlns="8ab16231-ad14-4c0d-b677-b22edebade66">
      <UserInfo>
        <DisplayName/>
        <AccountId xsi:nil="true"/>
        <AccountType/>
      </UserInfo>
    </Teachers>
    <DefaultSectionNames xmlns="8ab16231-ad14-4c0d-b677-b22edebade66" xsi:nil="true"/>
    <Owner xmlns="8ab16231-ad14-4c0d-b677-b22edebade66">
      <UserInfo>
        <DisplayName/>
        <AccountId xsi:nil="true"/>
        <AccountType/>
      </UserInfo>
    </Owner>
    <AppVersion xmlns="8ab16231-ad14-4c0d-b677-b22edebade66" xsi:nil="true"/>
    <NotebookType xmlns="8ab16231-ad14-4c0d-b677-b22edebade66" xsi:nil="true"/>
    <FolderType xmlns="8ab16231-ad14-4c0d-b677-b22edebade66" xsi:nil="true"/>
    <Students xmlns="8ab16231-ad14-4c0d-b677-b22edebade66">
      <UserInfo>
        <DisplayName/>
        <AccountId xsi:nil="true"/>
        <AccountType/>
      </UserInfo>
    </Students>
    <Student_Groups xmlns="8ab16231-ad14-4c0d-b677-b22edebade66">
      <UserInfo>
        <DisplayName/>
        <AccountId xsi:nil="true"/>
        <AccountType/>
      </UserInfo>
    </Student_Groups>
    <Invited_Students xmlns="8ab16231-ad14-4c0d-b677-b22edebade66" xsi:nil="true"/>
    <Self_Registration_Enabled xmlns="8ab16231-ad14-4c0d-b677-b22edebade66" xsi:nil="true"/>
  </documentManagement>
</p:properties>
</file>

<file path=customXml/itemProps1.xml><?xml version="1.0" encoding="utf-8"?>
<ds:datastoreItem xmlns:ds="http://schemas.openxmlformats.org/officeDocument/2006/customXml" ds:itemID="{AE2D50BC-78C2-4995-86A3-6DCFC5FC6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9afe0-6d19-48af-a67f-2cbc34e091d7"/>
    <ds:schemaRef ds:uri="8ab16231-ad14-4c0d-b677-b22edebade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FAD27B-3D22-4CD8-8920-DB258249B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3D4022-9B1F-4646-8FE0-F32F4E8EC0D9}">
  <ds:schemaRefs>
    <ds:schemaRef ds:uri="http://purl.org/dc/elements/1.1/"/>
    <ds:schemaRef ds:uri="http://www.w3.org/XML/1998/namespace"/>
    <ds:schemaRef ds:uri="http://schemas.microsoft.com/office/infopath/2007/PartnerControls"/>
    <ds:schemaRef ds:uri="8ab16231-ad14-4c0d-b677-b22edebade6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789afe0-6d19-48af-a67f-2cbc34e091d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27</TotalTime>
  <Words>81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Badge</vt:lpstr>
      <vt:lpstr>Hosting Zoom session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Hosting Zoom session</dc:title>
  <dc:creator>Candy Bores</dc:creator>
  <cp:lastModifiedBy>Candy Bores</cp:lastModifiedBy>
  <cp:revision>2</cp:revision>
  <dcterms:created xsi:type="dcterms:W3CDTF">2020-04-14T01:26:12Z</dcterms:created>
  <dcterms:modified xsi:type="dcterms:W3CDTF">2020-04-14T01:53:43Z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0x01010045A633EA3EB06F4590B1CFD781A71A35</vt:lpwstr>
  </property>
</Properties>
</file>